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embeddedFontLst>
    <p:embeddedFont>
      <p:font typeface="Roboto Mono Medium"/>
      <p:regular r:id="rId19"/>
    </p:embeddedFont>
    <p:embeddedFont>
      <p:font typeface="Roboto Mono Medium"/>
      <p:regular r:id="rId20"/>
    </p:embeddedFont>
    <p:embeddedFont>
      <p:font typeface="Roboto Mono Medium"/>
      <p:regular r:id="rId21"/>
    </p:embeddedFont>
    <p:embeddedFont>
      <p:font typeface="Roboto Mono Medium"/>
      <p:regular r:id="rId22"/>
    </p:embeddedFont>
    <p:embeddedFont>
      <p:font typeface="Roboto"/>
      <p:regular r:id="rId23"/>
    </p:embeddedFont>
    <p:embeddedFont>
      <p:font typeface="Roboto"/>
      <p:regular r:id="rId24"/>
    </p:embeddedFont>
    <p:embeddedFont>
      <p:font typeface="Roboto"/>
      <p:regular r:id="rId25"/>
    </p:embeddedFont>
    <p:embeddedFont>
      <p:font typeface="Roboto"/>
      <p:regular r:id="rId2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Relationship Id="rId23" Type="http://schemas.openxmlformats.org/officeDocument/2006/relationships/font" Target="fonts/font5.fntdata"/><Relationship Id="rId24" Type="http://schemas.openxmlformats.org/officeDocument/2006/relationships/font" Target="fonts/font6.fntdata"/><Relationship Id="rId25" Type="http://schemas.openxmlformats.org/officeDocument/2006/relationships/font" Target="fonts/font7.fntdata"/><Relationship Id="rId2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repositorio.ufpe.br/handle/123456789/40327" TargetMode="External"/><Relationship Id="rId3" Type="http://schemas.openxmlformats.org/officeDocument/2006/relationships/hyperlink" Target="https://ascelibrary.org/doi/10.1061/(ASCE)0733-9496(2002)128:6(424)" TargetMode="External"/><Relationship Id="rId4" Type="http://schemas.openxmlformats.org/officeDocument/2006/relationships/hyperlink" Target="https://www.monografias.ufop.br/handle/35400000/4994" TargetMode="External"/><Relationship Id="rId1" Type="http://schemas.openxmlformats.org/officeDocument/2006/relationships/image" Target="../media/image-10-1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steepcloud/TSP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9265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Otimização de Rotas Aéreas com Algoritmos Genéticos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5915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Otimizando rotas de carga aérea com Algoritmos Genéticos (AG). Uma solução para o Problema do Caixeiro Viajante (TSP).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65701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664637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640110"/>
            <a:ext cx="214943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spc="-18" kern="0" dirty="0">
                <a:solidFill>
                  <a:srgbClr val="E5E0D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por Tulho Pereira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04273"/>
            <a:ext cx="71111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Projetos Atuais com AG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85321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Otimização de Treliças com Algoritmos Genéticos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spc="-18" kern="0" dirty="0">
                <a:solidFill>
                  <a:srgbClr val="DCFF50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https://repositorio.ufpe.br/handle/123456789/40327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65831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Projeto Ótimo de Redes Hidráulicas 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spc="-18" kern="0" dirty="0">
                <a:solidFill>
                  <a:srgbClr val="DCFF50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https://ascelibrary.org/doi/10.1061/(ASCE)0733-9496(2002)128:6(424)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46341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Planejamento de rotas para robôs diferenciais da categoria VSSS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spc="-18" kern="0" dirty="0">
                <a:solidFill>
                  <a:srgbClr val="DCFF50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https://www.monografias.ufop.br/handle/35400000/4994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44437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06242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28077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Conclusão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70139"/>
            <a:ext cx="13042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aplicação de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Algoritmos Genéticos (AGs)</a:t>
            </a:r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para a otimização de rotas aéreas no </a:t>
            </a:r>
            <a:pPr algn="l" indent="0" marL="0">
              <a:lnSpc>
                <a:spcPts val="2850"/>
              </a:lnSpc>
              <a:buNone/>
            </a:pPr>
            <a:r>
              <a:rPr lang="en-US" sz="1750" b="1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Problema do Caixeiro Viajante (TSP)</a:t>
            </a:r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demonstrou ser uma abordagem eficiente para reduzir distâncias percorridas, minimizar custos operacionais e melhorar a logística de transporte de carga. Os experimentos realizados indicaram que a configuração adequada das parâmetros, como </a:t>
            </a:r>
            <a:pPr algn="l" indent="0" marL="0">
              <a:lnSpc>
                <a:spcPts val="2850"/>
              </a:lnSpc>
              <a:buNone/>
            </a:pPr>
            <a:r>
              <a:rPr lang="en-US" sz="1750" b="1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tamanho da população, taxas de mutação e número de gerações</a:t>
            </a:r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, influencia diretamente na convergência e na qualidade das soluções encontradas.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13127" y="2379821"/>
            <a:ext cx="84040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Referencias bibliográficas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422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Goldberg, D.E. (1989). </a:t>
            </a:r>
            <a:pPr algn="l" indent="0" marL="0">
              <a:lnSpc>
                <a:spcPts val="2850"/>
              </a:lnSpc>
              <a:buNone/>
            </a:pPr>
            <a:r>
              <a:rPr lang="en-US" sz="1750" i="1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Algoritmos Genéticos em Busca, Otimização e Aprendizado de Máquina</a:t>
            </a:r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Addison Wesley.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98442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Mitchell, M. (1998). </a:t>
            </a:r>
            <a:pPr algn="l" indent="0" marL="0">
              <a:lnSpc>
                <a:spcPts val="2850"/>
              </a:lnSpc>
              <a:buNone/>
            </a:pPr>
            <a:r>
              <a:rPr lang="en-US" sz="1750" i="1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Uma introdução aos algoritmos genéticos</a:t>
            </a:r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MIT Press.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266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Eiben, A.E., &amp; Smith, J.E. (2003). </a:t>
            </a:r>
            <a:pPr algn="l" indent="0" marL="0">
              <a:lnSpc>
                <a:spcPts val="2850"/>
              </a:lnSpc>
              <a:buNone/>
            </a:pPr>
            <a:r>
              <a:rPr lang="en-US" sz="1750" i="1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Introdução à Computação Evolucionária</a:t>
            </a:r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Springer.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688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David Carboveanu </a:t>
            </a:r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​​</a:t>
            </a:r>
            <a:pPr algn="l" indent="0" marL="0">
              <a:lnSpc>
                <a:spcPts val="2850"/>
              </a:lnSpc>
              <a:buNone/>
            </a:pPr>
            <a:r>
              <a:rPr lang="en-US" sz="1750" b="1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spc="-18" kern="0" dirty="0">
                <a:solidFill>
                  <a:srgbClr val="DCFF50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https://github.com/steepcloud/TSP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868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60759"/>
            <a:ext cx="58182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Equipe e Afiliação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36513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Mateus Gomes Brito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471988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Engenharia de Controle e Automação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401866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20221011800253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200406" y="3536513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Tulho Pereira dos Santos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4200406" y="4471988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Engenharia de Controle e Automação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4200406" y="5401866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20221011800245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607022" y="3536513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Artur Teixeira de Sousa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607022" y="4471988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Engenharia Elétrica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607022" y="5038963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20222003800019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1013638" y="3536513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Pedro Henrique Damasceno Castro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11013638" y="4471988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Engenharia de controle e automação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1013638" y="5401866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20221011800199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891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Objetivo: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51590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Este trabalho visa abordar o problema de otimização de rotas de carga aérea  por meio da aplicação de Algoritmos Genéticos para resolver o Problema do Caixeiro Viajante , um dos problemas clássicos de otimização combinatória. O objetivo é encontrar a melhor sequência de destinos para os aviões de carga, otimizando as rotas e contribuindo para uma logística mais eficiente.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5544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Problema do Caixeiro Viajante (TSP)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66831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3668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Desafio Logístico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158734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Minimizar tempo de voo e consumo de combustível.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66831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5422583" y="3668316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Otimização de Rotas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22583" y="4513064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Encontrar a melhor sequência de destinos.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72083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5720834"/>
            <a:ext cx="35540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Eficiência Operacional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21125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Aumentar a eficiência geral da operação.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7458" y="486966"/>
            <a:ext cx="8548092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spc="-104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Algoritmo Genético (AG): Elementos</a:t>
            </a:r>
            <a:endParaRPr lang="en-US" sz="3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458" y="1391126"/>
            <a:ext cx="882134" cy="10585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64149" y="1567458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spc="-52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População Inicial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1764149" y="1948934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spc="-14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Rotas geradas aleatoriamente.</a:t>
            </a:r>
            <a:endParaRPr lang="en-US" sz="1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58" y="2449711"/>
            <a:ext cx="882134" cy="105858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64149" y="2626043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spc="-52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Função Fitness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1764149" y="3007519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spc="-14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Avalia a qualidade da rota.</a:t>
            </a:r>
            <a:endParaRPr lang="en-US" sz="13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8" y="3508296"/>
            <a:ext cx="882134" cy="105858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64149" y="36846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spc="-52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Seleção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spc="-14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Escolhe os melhores indivíduos.</a:t>
            </a:r>
            <a:endParaRPr lang="en-US" sz="13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4566880"/>
            <a:ext cx="882134" cy="105858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764149" y="4743212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spc="-52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Cruzamento</a:t>
            </a:r>
            <a:endParaRPr lang="en-US" sz="1700" dirty="0"/>
          </a:p>
        </p:txBody>
      </p:sp>
      <p:sp>
        <p:nvSpPr>
          <p:cNvPr id="14" name="Text 8"/>
          <p:cNvSpPr/>
          <p:nvPr/>
        </p:nvSpPr>
        <p:spPr>
          <a:xfrm>
            <a:off x="1764149" y="512468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spc="-14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Combina partes de rotas.</a:t>
            </a:r>
            <a:endParaRPr lang="en-US" sz="13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5625465"/>
            <a:ext cx="882134" cy="105858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64149" y="580179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spc="-52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Mutação</a:t>
            </a:r>
            <a:endParaRPr lang="en-US" sz="1700" dirty="0"/>
          </a:p>
        </p:txBody>
      </p:sp>
      <p:sp>
        <p:nvSpPr>
          <p:cNvPr id="17" name="Text 10"/>
          <p:cNvSpPr/>
          <p:nvPr/>
        </p:nvSpPr>
        <p:spPr>
          <a:xfrm>
            <a:off x="1764149" y="618327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spc="-14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Introduz pequenas alterações.</a:t>
            </a:r>
            <a:endParaRPr lang="en-US" sz="13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6684050"/>
            <a:ext cx="882134" cy="105858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764149" y="6860381"/>
            <a:ext cx="226278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spc="-52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Critério de Parada</a:t>
            </a:r>
            <a:endParaRPr lang="en-US" sz="1700" dirty="0"/>
          </a:p>
        </p:txBody>
      </p:sp>
      <p:sp>
        <p:nvSpPr>
          <p:cNvPr id="20" name="Text 12"/>
          <p:cNvSpPr/>
          <p:nvPr/>
        </p:nvSpPr>
        <p:spPr>
          <a:xfrm>
            <a:off x="1764149" y="724185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spc="-14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Finaliza após um número de gerações.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3413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Variáveis do Algoritmo Genético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9185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618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População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109085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Conjunto de indivíduos.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39185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618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Cromossomo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41090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Representação codificada da solução.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885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04040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5153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Gene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005751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Menor componente do cromossomo.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8857"/>
            <a:ext cx="80807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Função Fitness e Seleção: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91264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21498"/>
            <a:ext cx="29078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Eficiência da Rota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811917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função fitness avalia a eficiência de uma rota, buscando minimizar a distância total percorrida.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2491264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321617"/>
            <a:ext cx="35540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Avaliação da Distância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812036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Calcula a distância total (d(x)) para cada rota (x), crucial para determinar o valor da fitness.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2491264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321498"/>
            <a:ext cx="35540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Seleção da Melhor Rota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811917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Rotas com menores distâncias recebem valores de fitness maiores, favorecendo a seleção das rotas mais eficientes.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68084"/>
            <a:ext cx="2573655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Tabela de custos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5121235"/>
            <a:ext cx="25736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8467" y="1943576"/>
            <a:ext cx="9915644" cy="377547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928467" y="5974199"/>
            <a:ext cx="99156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0720"/>
            <a:ext cx="2029778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spc="-80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Gráfico de grupo de simulações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793790" y="3453408"/>
            <a:ext cx="20297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4590" y="1979057"/>
            <a:ext cx="10459522" cy="370451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384590" y="5938718"/>
            <a:ext cx="104595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2025-03-21T02:35:35Z</dcterms:created>
  <dcterms:modified xsi:type="dcterms:W3CDTF">2025-03-21T02:35:35Z</dcterms:modified>
</cp:coreProperties>
</file>